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68" r:id="rId5"/>
    <p:sldId id="259" r:id="rId6"/>
    <p:sldId id="269" r:id="rId7"/>
    <p:sldId id="266" r:id="rId8"/>
    <p:sldId id="267" r:id="rId9"/>
    <p:sldId id="271" r:id="rId10"/>
    <p:sldId id="272" r:id="rId11"/>
    <p:sldId id="273" r:id="rId12"/>
    <p:sldId id="261" r:id="rId13"/>
    <p:sldId id="264" r:id="rId14"/>
    <p:sldId id="270" r:id="rId15"/>
    <p:sldId id="262" r:id="rId16"/>
    <p:sldId id="265" r:id="rId17"/>
    <p:sldId id="278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858D-5A04-4737-84CC-58A305335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5935F-18E9-49A6-AFBB-166AB7EDC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3037-3D59-4E2C-8F7D-EEC23071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CE2F4-14D0-475D-9006-0F82588B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90D94-1454-4974-A522-A61AE11E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1395-45F9-44DA-88B4-17569B8F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5E005-F766-4B49-A0B3-65EF6E957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C24CE-314D-49D3-ADBC-C42B6EF3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A52D2-31B2-46A2-9D71-D34439D1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9CE76-1E69-46AF-A0A8-4A9E76EF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9C149-9DDF-4BE1-9C16-7D302EBE8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9AE70-CAD7-462E-A37A-A4B3A4277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04D6-E7F8-4592-B537-0EFF2DB2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76C0D-DA6E-4019-9C19-CB09B1C2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E9BC8-2254-40F5-A219-FC37E9CB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7EF6-E0F5-4BAB-965A-2229F58F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717E-4F83-4EDC-9ECE-AA0B9D7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10F7-0DA1-4078-9A5F-AC1D40B1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B7D2-1495-451C-82A4-86E4E0DB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01E3-8AC0-4830-9B16-C9B0745F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2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7811-4540-4105-98D9-D443DA47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0D0D-C728-4B08-965C-930ED010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46920-B7DA-43A0-97AD-8E218B02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3A40B-2CCE-4EE0-AFE1-B0E261D5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7487-0AB8-459A-9936-87393472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9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10D3-5836-4EC4-BD57-5B97BBE3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6911-A8B5-4919-AD69-1358992EA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23341-2AC4-4C7C-A9AD-06D480B8A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824E2-0701-435E-8604-27382A8A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8AB1D-0A7B-4CB4-BB6C-B212286B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94DE0-8F83-4A42-B170-F534F92B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7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6BAF-BAB7-48C6-A3F7-8FDEF829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3CA07-4622-4FD8-9643-532B391D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43E45-EB0A-4D7E-9FF8-712C4EE9F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51D7F-6F4B-4FF9-A3FE-A62D9BE1E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CEE7F-5F67-4A76-BE9A-C645C48D5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7C3AF-8A38-48CA-87AC-93955A31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1FBCD-0727-4E55-A05D-D351C2F8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358D7-8668-40E4-8E49-DFEEFDB1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4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1C6-5540-4822-8DDF-1EAD38A2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17C6D-D605-4AD8-A40D-C5E034A8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6142E-B8CC-49AA-91FA-B592168D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9947D-C61A-4DDB-BA54-79FE8A63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ED382D-34F8-433E-B04C-6D6BDF2B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C27E1-7E9B-4834-9B5E-6D5424FE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9E788-A8DE-4EA2-BB92-046025F9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9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623F-F6B6-4B0B-BB77-054EF7A0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6689-6A99-445D-96F2-18548BEDF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4EE9C-753B-4859-8233-5265D43EE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CDB4C-90B5-4DE5-B2A3-59E935D7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9E9E2-C3E8-4C65-AA19-6A1C2D78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5EE84-55ED-40BF-975D-0A68BAB1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C616-006F-4AE2-BE87-2DA12FC5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8EC2B0-293D-49D0-9491-9F14484C2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9D89F-7194-4640-BD69-C7D1CC28E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309C5-9A84-4D10-B85D-944283AC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FF9D1-41A0-4578-84F7-0950BBEB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1B85-9137-48B4-BEAC-EE1403C8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3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D2676-0CE2-4768-B7D9-DAFD3E5A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54E86-1049-46B9-84CB-F87F60EB3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4036-CD2B-4E09-ABD3-16726ACD1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29316-5FD7-423F-8799-68FD28EFAD4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1A0E0-245A-4F51-9C98-D3D94FC87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2B818-0363-40AC-B764-87C705DFA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A5EE-3EFD-46FA-9B5B-3DFFCAB71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7103-F4D9-4907-8474-EA00EC76E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Refrigeration</a:t>
            </a:r>
          </a:p>
        </p:txBody>
      </p:sp>
    </p:spTree>
    <p:extLst>
      <p:ext uri="{BB962C8B-B14F-4D97-AF65-F5344CB8AC3E}">
        <p14:creationId xmlns:p14="http://schemas.microsoft.com/office/powerpoint/2010/main" val="188014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ED5DBB-053B-440B-B790-28746D96D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980" y="164501"/>
            <a:ext cx="8953081" cy="66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9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006341-1D03-4E76-B443-1C279B19B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50" y="1067330"/>
            <a:ext cx="10183963" cy="35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3B232-31DE-44A5-B693-62203CCA6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09" y="4400753"/>
            <a:ext cx="7029491" cy="23284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B460517-9B55-4664-83DD-43AC0D8D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0" y="1413286"/>
            <a:ext cx="4856899" cy="46997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B1BE23-28F7-4CA9-8D3A-5097B381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0" y="128820"/>
            <a:ext cx="11326403" cy="616107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FF"/>
                </a:highlight>
              </a:rPr>
              <a:t>Vapor Compression Refrigeration System</a:t>
            </a:r>
            <a:r>
              <a:rPr lang="en-US" dirty="0">
                <a:highlight>
                  <a:srgbClr val="00FFFF"/>
                </a:highlight>
                <a:sym typeface="Wingdings" panose="05000000000000000000" pitchFamily="2" charset="2"/>
              </a:rPr>
              <a:t>: (VCRs)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52D9-A2E7-4AAB-B6EB-201DEDFFF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93" y="762274"/>
            <a:ext cx="4079488" cy="36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3B232-31DE-44A5-B693-62203CCA6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09" y="4400753"/>
            <a:ext cx="7029491" cy="23284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B460517-9B55-4664-83DD-43AC0D8D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0" y="1413286"/>
            <a:ext cx="4856899" cy="46997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B1BE23-28F7-4CA9-8D3A-5097B381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0" y="77449"/>
            <a:ext cx="11326403" cy="616107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FF"/>
                </a:highlight>
              </a:rPr>
              <a:t>Vapor Compression Refrigeration System</a:t>
            </a:r>
            <a:r>
              <a:rPr lang="en-US" dirty="0">
                <a:highlight>
                  <a:srgbClr val="00FFFF"/>
                </a:highlight>
                <a:sym typeface="Wingdings" panose="05000000000000000000" pitchFamily="2" charset="2"/>
              </a:rPr>
              <a:t>: (VCRs)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0E425-642F-4A5E-A8AB-186D45CD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39" y="976416"/>
            <a:ext cx="4991797" cy="33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06370D0-C2B7-46C7-A476-74F789C85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90143" y="-1553574"/>
            <a:ext cx="6858001" cy="996514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3E5EC4-3B68-43E4-9877-F5AA9C9A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370"/>
            <a:ext cx="2942691" cy="535273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COP of VCRs:</a:t>
            </a:r>
          </a:p>
        </p:txBody>
      </p:sp>
    </p:spTree>
    <p:extLst>
      <p:ext uri="{BB962C8B-B14F-4D97-AF65-F5344CB8AC3E}">
        <p14:creationId xmlns:p14="http://schemas.microsoft.com/office/powerpoint/2010/main" val="4674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6C2A-CB5E-4A79-8217-DB0902F1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3754"/>
            <a:ext cx="3908461" cy="86777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Actual VCRs: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52642-3276-4490-9311-00103265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74" y="1614338"/>
            <a:ext cx="5326608" cy="399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91757-B075-4FFA-AB46-F3189006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15" y="5483766"/>
            <a:ext cx="3806234" cy="137423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60D68-CB62-4B2E-88D6-459B3CF64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93" y="762274"/>
            <a:ext cx="4079488" cy="36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E77FEE-252A-44D1-BD47-070417593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270" y="71919"/>
            <a:ext cx="11411490" cy="67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5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2CA84C-A56C-4B94-B744-A307A8FF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" t="29214" r="5534" b="16255"/>
          <a:stretch/>
        </p:blipFill>
        <p:spPr>
          <a:xfrm>
            <a:off x="409254" y="1559103"/>
            <a:ext cx="11373492" cy="37397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9F4D55-591D-421B-9338-68B7F7CED493}"/>
              </a:ext>
            </a:extLst>
          </p:cNvPr>
          <p:cNvSpPr txBox="1">
            <a:spLocks/>
          </p:cNvSpPr>
          <p:nvPr/>
        </p:nvSpPr>
        <p:spPr>
          <a:xfrm>
            <a:off x="139557" y="97998"/>
            <a:ext cx="9261297" cy="43625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highlight>
                  <a:srgbClr val="00FFFF"/>
                </a:highlight>
              </a:rPr>
              <a:t>Vapor Absorption:</a:t>
            </a:r>
          </a:p>
        </p:txBody>
      </p:sp>
    </p:spTree>
    <p:extLst>
      <p:ext uri="{BB962C8B-B14F-4D97-AF65-F5344CB8AC3E}">
        <p14:creationId xmlns:p14="http://schemas.microsoft.com/office/powerpoint/2010/main" val="35406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A2382-C768-4AC3-AD97-7BE001691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4" t="13333" r="11179" b="13708"/>
          <a:stretch/>
        </p:blipFill>
        <p:spPr>
          <a:xfrm>
            <a:off x="-10944" y="1284270"/>
            <a:ext cx="7449434" cy="39051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71812A-65BC-40AB-9861-34BAD0A8C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4" t="13184" r="10590" b="13707"/>
          <a:stretch/>
        </p:blipFill>
        <p:spPr>
          <a:xfrm>
            <a:off x="7519442" y="1746607"/>
            <a:ext cx="4591656" cy="30866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05D4B9-93C7-4FA9-ADC5-8C70431721DA}"/>
              </a:ext>
            </a:extLst>
          </p:cNvPr>
          <p:cNvCxnSpPr/>
          <p:nvPr/>
        </p:nvCxnSpPr>
        <p:spPr>
          <a:xfrm>
            <a:off x="7438490" y="215757"/>
            <a:ext cx="0" cy="6411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467D710-D114-4182-BE27-D6F008AE2819}"/>
              </a:ext>
            </a:extLst>
          </p:cNvPr>
          <p:cNvSpPr txBox="1">
            <a:spLocks/>
          </p:cNvSpPr>
          <p:nvPr/>
        </p:nvSpPr>
        <p:spPr>
          <a:xfrm>
            <a:off x="139557" y="97998"/>
            <a:ext cx="9261297" cy="43625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highlight>
                  <a:srgbClr val="00FFFF"/>
                </a:highlight>
              </a:rPr>
              <a:t>Vapor Absorption Refrigeration System</a:t>
            </a:r>
            <a:r>
              <a:rPr lang="en-US" sz="3600" dirty="0">
                <a:highlight>
                  <a:srgbClr val="00FFFF"/>
                </a:highlight>
                <a:sym typeface="Wingdings" panose="05000000000000000000" pitchFamily="2" charset="2"/>
              </a:rPr>
              <a:t>: (VARs)</a:t>
            </a:r>
            <a:endParaRPr lang="en-US" sz="3600" dirty="0">
              <a:highlight>
                <a:srgbClr val="00FFFF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4ED4C-1D65-49F6-AFBA-3BB2A3D5C165}"/>
              </a:ext>
            </a:extLst>
          </p:cNvPr>
          <p:cNvSpPr/>
          <p:nvPr/>
        </p:nvSpPr>
        <p:spPr>
          <a:xfrm>
            <a:off x="8352890" y="5414481"/>
            <a:ext cx="3595955" cy="462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Vapor Compression Refrigeration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61B00D-76AC-424F-99E8-9A1F6EF9B93E}"/>
              </a:ext>
            </a:extLst>
          </p:cNvPr>
          <p:cNvSpPr/>
          <p:nvPr/>
        </p:nvSpPr>
        <p:spPr>
          <a:xfrm>
            <a:off x="139556" y="770562"/>
            <a:ext cx="3261189" cy="48031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B14F42-50AA-4B7C-B421-021E4105EE4C}"/>
              </a:ext>
            </a:extLst>
          </p:cNvPr>
          <p:cNvSpPr/>
          <p:nvPr/>
        </p:nvSpPr>
        <p:spPr>
          <a:xfrm>
            <a:off x="8209062" y="1668604"/>
            <a:ext cx="1068502" cy="32527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2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476D-4B93-44D3-84D1-182A6841D819}"/>
              </a:ext>
            </a:extLst>
          </p:cNvPr>
          <p:cNvSpPr txBox="1">
            <a:spLocks/>
          </p:cNvSpPr>
          <p:nvPr/>
        </p:nvSpPr>
        <p:spPr>
          <a:xfrm>
            <a:off x="345040" y="128820"/>
            <a:ext cx="9816101" cy="42598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00FFFF"/>
                </a:highlight>
                <a:sym typeface="Wingdings" panose="05000000000000000000" pitchFamily="2" charset="2"/>
              </a:rPr>
              <a:t>Ammonia-Water VARs:</a:t>
            </a:r>
            <a:endParaRPr lang="en-US" dirty="0">
              <a:highlight>
                <a:srgbClr val="00FFFF"/>
              </a:highlight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ADE0DF6-AE0E-4D06-85F4-55365E1EA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 r="2417" b="1878"/>
          <a:stretch/>
        </p:blipFill>
        <p:spPr>
          <a:xfrm>
            <a:off x="4181581" y="128820"/>
            <a:ext cx="6889569" cy="63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5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DC03-34F1-4437-965C-BFB86DD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3353656" cy="539001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Refrigeration: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6F97C-93BC-41DE-824A-6090B7F7A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887" y="1561672"/>
            <a:ext cx="6860299" cy="4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7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5E77A6D-FBD8-4E2E-8B83-C637AFE7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5"/>
          <a:stretch/>
        </p:blipFill>
        <p:spPr>
          <a:xfrm>
            <a:off x="6630256" y="399330"/>
            <a:ext cx="3500336" cy="31555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581AE8-3D4D-4045-9277-DFC73AF8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5" y="519239"/>
            <a:ext cx="5257800" cy="59037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Reversed Carnot Cycle: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(Working Fluid - Air)</a:t>
            </a:r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0564EA9-2859-439B-B126-2885AC72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3" t="14798"/>
          <a:stretch/>
        </p:blipFill>
        <p:spPr>
          <a:xfrm>
            <a:off x="6096000" y="3711266"/>
            <a:ext cx="3930941" cy="2951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2B5C-FC49-47BC-A5C0-B1E80D19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7" y="1795069"/>
            <a:ext cx="4811532" cy="45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4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1FBD-8F93-4D38-A72C-013B3065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235289"/>
            <a:ext cx="9477054" cy="309241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00FF00"/>
                </a:highlight>
              </a:rPr>
              <a:t>COP of Carnot cycle with Air as working fluid: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6279F7-0BCB-4850-BA77-260DB7860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0318" y="-577020"/>
            <a:ext cx="6145552" cy="8724488"/>
          </a:xfrm>
        </p:spPr>
      </p:pic>
    </p:spTree>
    <p:extLst>
      <p:ext uri="{BB962C8B-B14F-4D97-AF65-F5344CB8AC3E}">
        <p14:creationId xmlns:p14="http://schemas.microsoft.com/office/powerpoint/2010/main" val="85074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3DFE3-0388-445A-B04E-B1BD1ED2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09" t="19023" r="12707" b="19247"/>
          <a:stretch/>
        </p:blipFill>
        <p:spPr>
          <a:xfrm>
            <a:off x="992185" y="1787702"/>
            <a:ext cx="10437425" cy="47261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FC3052-1DE1-40FF-81F3-FD5109CA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4" y="519239"/>
            <a:ext cx="11963399" cy="59037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Reversed Carnot Cycle:                                                (Working Fluid – Phase Change material)</a:t>
            </a:r>
          </a:p>
        </p:txBody>
      </p:sp>
    </p:spTree>
    <p:extLst>
      <p:ext uri="{BB962C8B-B14F-4D97-AF65-F5344CB8AC3E}">
        <p14:creationId xmlns:p14="http://schemas.microsoft.com/office/powerpoint/2010/main" val="200225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5DBF75F-D47A-4E08-853E-6DE47A2D6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3675" y="-482696"/>
            <a:ext cx="6059732" cy="871635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11747E-9B26-4177-AFCE-558A22F0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5" y="524829"/>
            <a:ext cx="11870933" cy="646425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0000"/>
                </a:highlight>
              </a:rPr>
              <a:t>COP of Carnot cycle with any phase change material as working fluid:</a:t>
            </a:r>
          </a:p>
        </p:txBody>
      </p:sp>
    </p:spTree>
    <p:extLst>
      <p:ext uri="{BB962C8B-B14F-4D97-AF65-F5344CB8AC3E}">
        <p14:creationId xmlns:p14="http://schemas.microsoft.com/office/powerpoint/2010/main" val="246964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0FAD-38EE-498A-AF60-F91BE737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00" y="226032"/>
            <a:ext cx="10870058" cy="129454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Bell Coleman Cycle (or) Reversed Brayton Cycle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(or)  Joule Cycle: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FFB91-96B1-42EE-A6EA-CBA24AE17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729" y="1674688"/>
            <a:ext cx="8344366" cy="485967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807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7F9118-4AA5-4DF7-8277-3718FA50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1354362"/>
            <a:ext cx="6858000" cy="95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7F150C5-DE8A-4835-8F9C-FCB41741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1415642"/>
            <a:ext cx="6857999" cy="96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0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105</Words>
  <Application>Microsoft Office PowerPoint</Application>
  <PresentationFormat>Widescreen</PresentationFormat>
  <Paragraphs>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Refrigeration</vt:lpstr>
      <vt:lpstr>Refrigeration:</vt:lpstr>
      <vt:lpstr>Reversed Carnot Cycle:  (Working Fluid - Air)</vt:lpstr>
      <vt:lpstr>COP of Carnot cycle with Air as working fluid:</vt:lpstr>
      <vt:lpstr>Reversed Carnot Cycle:                                                (Working Fluid – Phase Change material)</vt:lpstr>
      <vt:lpstr>COP of Carnot cycle with any phase change material as working fluid:</vt:lpstr>
      <vt:lpstr>Bell Coleman Cycle (or) Reversed Brayton Cycle (or)  Joule Cycle:</vt:lpstr>
      <vt:lpstr>PowerPoint Presentation</vt:lpstr>
      <vt:lpstr>PowerPoint Presentation</vt:lpstr>
      <vt:lpstr>PowerPoint Presentation</vt:lpstr>
      <vt:lpstr>PowerPoint Presentation</vt:lpstr>
      <vt:lpstr>Vapor Compression Refrigeration System: (VCRs)</vt:lpstr>
      <vt:lpstr>Vapor Compression Refrigeration System: (VCRs)</vt:lpstr>
      <vt:lpstr>COP of VCRs:</vt:lpstr>
      <vt:lpstr>Actual VCRs: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Refrigeration</dc:title>
  <dc:creator>ramesh j</dc:creator>
  <cp:lastModifiedBy>ramesh j</cp:lastModifiedBy>
  <cp:revision>7</cp:revision>
  <dcterms:created xsi:type="dcterms:W3CDTF">2020-04-06T05:20:49Z</dcterms:created>
  <dcterms:modified xsi:type="dcterms:W3CDTF">2020-04-06T06:35:27Z</dcterms:modified>
</cp:coreProperties>
</file>